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3" r:id="rId5"/>
    <p:sldId id="262" r:id="rId6"/>
    <p:sldId id="272" r:id="rId7"/>
    <p:sldId id="26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55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9331F-2467-49E7-88FC-B1BFA6DBBD6B}" v="1" dt="2026-04-09T18:03:07.36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06" autoAdjust="0"/>
  </p:normalViewPr>
  <p:slideViewPr>
    <p:cSldViewPr snapToGrid="0" showGuides="1">
      <p:cViewPr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598" y="-5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Klatte" userId="a7d1beda-ec51-42ac-926d-1836434ce672" providerId="ADAL" clId="{4406E65C-2AA7-4EE1-A032-58811B79C87D}"/>
    <pc:docChg chg="modSld">
      <pc:chgData name="Jacob Klatte" userId="a7d1beda-ec51-42ac-926d-1836434ce672" providerId="ADAL" clId="{4406E65C-2AA7-4EE1-A032-58811B79C87D}" dt="2026-04-09T18:03:10.170" v="8" actId="20577"/>
      <pc:docMkLst>
        <pc:docMk/>
      </pc:docMkLst>
      <pc:sldChg chg="modSp mod">
        <pc:chgData name="Jacob Klatte" userId="a7d1beda-ec51-42ac-926d-1836434ce672" providerId="ADAL" clId="{4406E65C-2AA7-4EE1-A032-58811B79C87D}" dt="2026-04-09T18:03:10.170" v="8" actId="20577"/>
        <pc:sldMkLst>
          <pc:docMk/>
          <pc:sldMk cId="359887202" sldId="268"/>
        </pc:sldMkLst>
        <pc:spChg chg="mod">
          <ac:chgData name="Jacob Klatte" userId="a7d1beda-ec51-42ac-926d-1836434ce672" providerId="ADAL" clId="{4406E65C-2AA7-4EE1-A032-58811B79C87D}" dt="2026-04-09T18:03:10.170" v="8" actId="20577"/>
          <ac:spMkLst>
            <pc:docMk/>
            <pc:sldMk cId="359887202" sldId="268"/>
            <ac:spMk id="6" creationId="{14B5A71A-F8A8-9A8D-7DF8-2A62065321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2F9C-2A2E-43C6-83A8-9BEF2B8C903A}" type="datetime1">
              <a:rPr lang="en-GB" smtClean="0"/>
              <a:t>09/04/2026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536A-6F00-4AA8-8085-37B153203407}" type="datetime1">
              <a:rPr lang="en-GB" smtClean="0"/>
              <a:t>09/04/2026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8F7536A-6F00-4AA8-8085-37B153203407}" type="datetime1">
              <a:rPr lang="en-GB" smtClean="0"/>
              <a:t>09/04/2026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58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8F7536A-6F00-4AA8-8085-37B153203407}" type="datetime1">
              <a:rPr lang="en-GB" smtClean="0"/>
              <a:t>09/04/2026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5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E8C14DF-44F4-4BD0-9E8D-C23DE8FE5FBD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ECEEA10F-C5AE-B50C-C9A0-29F9B6FB34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6086413-3038-D753-72D5-9C8CDF035E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800" y="-1"/>
            <a:ext cx="11833200" cy="6498000"/>
          </a:xfrm>
          <a:custGeom>
            <a:avLst/>
            <a:gdLst>
              <a:gd name="connsiteX0" fmla="*/ 0 w 11833200"/>
              <a:gd name="connsiteY0" fmla="*/ 0 h 6498000"/>
              <a:gd name="connsiteX1" fmla="*/ 72778 w 11833200"/>
              <a:gd name="connsiteY1" fmla="*/ 0 h 6498000"/>
              <a:gd name="connsiteX2" fmla="*/ 641023 w 11833200"/>
              <a:gd name="connsiteY2" fmla="*/ 0 h 6498000"/>
              <a:gd name="connsiteX3" fmla="*/ 11508365 w 11833200"/>
              <a:gd name="connsiteY3" fmla="*/ 0 h 6498000"/>
              <a:gd name="connsiteX4" fmla="*/ 11760422 w 11833200"/>
              <a:gd name="connsiteY4" fmla="*/ 0 h 6498000"/>
              <a:gd name="connsiteX5" fmla="*/ 11833200 w 11833200"/>
              <a:gd name="connsiteY5" fmla="*/ 0 h 6498000"/>
              <a:gd name="connsiteX6" fmla="*/ 11833200 w 11833200"/>
              <a:gd name="connsiteY6" fmla="*/ 72778 h 6498000"/>
              <a:gd name="connsiteX7" fmla="*/ 11833200 w 11833200"/>
              <a:gd name="connsiteY7" fmla="*/ 182346 h 6498000"/>
              <a:gd name="connsiteX8" fmla="*/ 11833200 w 11833200"/>
              <a:gd name="connsiteY8" fmla="*/ 6315654 h 6498000"/>
              <a:gd name="connsiteX9" fmla="*/ 11833200 w 11833200"/>
              <a:gd name="connsiteY9" fmla="*/ 6425222 h 6498000"/>
              <a:gd name="connsiteX10" fmla="*/ 11833200 w 11833200"/>
              <a:gd name="connsiteY10" fmla="*/ 6498000 h 6498000"/>
              <a:gd name="connsiteX11" fmla="*/ 11760422 w 11833200"/>
              <a:gd name="connsiteY11" fmla="*/ 6498000 h 6498000"/>
              <a:gd name="connsiteX12" fmla="*/ 11508365 w 11833200"/>
              <a:gd name="connsiteY12" fmla="*/ 6498000 h 6498000"/>
              <a:gd name="connsiteX13" fmla="*/ 72778 w 11833200"/>
              <a:gd name="connsiteY13" fmla="*/ 6498000 h 6498000"/>
              <a:gd name="connsiteX14" fmla="*/ 0 w 11833200"/>
              <a:gd name="connsiteY14" fmla="*/ 6425222 h 6498000"/>
              <a:gd name="connsiteX15" fmla="*/ 0 w 11833200"/>
              <a:gd name="connsiteY15" fmla="*/ 5482801 h 6498000"/>
              <a:gd name="connsiteX16" fmla="*/ 6773104 w 11833200"/>
              <a:gd name="connsiteY16" fmla="*/ 5482801 h 6498000"/>
              <a:gd name="connsiteX17" fmla="*/ 6841200 w 11833200"/>
              <a:gd name="connsiteY17" fmla="*/ 5414705 h 6498000"/>
              <a:gd name="connsiteX18" fmla="*/ 6841200 w 11833200"/>
              <a:gd name="connsiteY18" fmla="*/ 798897 h 6498000"/>
              <a:gd name="connsiteX19" fmla="*/ 6773104 w 11833200"/>
              <a:gd name="connsiteY19" fmla="*/ 730801 h 6498000"/>
              <a:gd name="connsiteX20" fmla="*/ 0 w 11833200"/>
              <a:gd name="connsiteY20" fmla="*/ 730801 h 6498000"/>
              <a:gd name="connsiteX21" fmla="*/ 0 w 11833200"/>
              <a:gd name="connsiteY21" fmla="*/ 320549 h 6498000"/>
              <a:gd name="connsiteX22" fmla="*/ 0 w 11833200"/>
              <a:gd name="connsiteY22" fmla="*/ 72778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833200" h="6498000">
                <a:moveTo>
                  <a:pt x="0" y="0"/>
                </a:moveTo>
                <a:lnTo>
                  <a:pt x="72778" y="0"/>
                </a:lnTo>
                <a:lnTo>
                  <a:pt x="641023" y="0"/>
                </a:lnTo>
                <a:lnTo>
                  <a:pt x="11508365" y="0"/>
                </a:lnTo>
                <a:lnTo>
                  <a:pt x="11760422" y="0"/>
                </a:lnTo>
                <a:lnTo>
                  <a:pt x="11833200" y="0"/>
                </a:lnTo>
                <a:lnTo>
                  <a:pt x="11833200" y="72778"/>
                </a:lnTo>
                <a:lnTo>
                  <a:pt x="11833200" y="182346"/>
                </a:lnTo>
                <a:lnTo>
                  <a:pt x="11833200" y="6315654"/>
                </a:lnTo>
                <a:lnTo>
                  <a:pt x="11833200" y="6425222"/>
                </a:lnTo>
                <a:lnTo>
                  <a:pt x="11833200" y="6498000"/>
                </a:lnTo>
                <a:lnTo>
                  <a:pt x="11760422" y="6498000"/>
                </a:lnTo>
                <a:lnTo>
                  <a:pt x="11508365" y="6498000"/>
                </a:lnTo>
                <a:lnTo>
                  <a:pt x="72778" y="6498000"/>
                </a:lnTo>
                <a:cubicBezTo>
                  <a:pt x="32584" y="6498000"/>
                  <a:pt x="0" y="6465416"/>
                  <a:pt x="0" y="6425222"/>
                </a:cubicBezTo>
                <a:lnTo>
                  <a:pt x="0" y="5482801"/>
                </a:lnTo>
                <a:lnTo>
                  <a:pt x="6773104" y="5482801"/>
                </a:lnTo>
                <a:cubicBezTo>
                  <a:pt x="6810712" y="5482801"/>
                  <a:pt x="6841200" y="5452313"/>
                  <a:pt x="6841200" y="5414705"/>
                </a:cubicBezTo>
                <a:lnTo>
                  <a:pt x="6841200" y="798897"/>
                </a:lnTo>
                <a:cubicBezTo>
                  <a:pt x="6841200" y="761289"/>
                  <a:pt x="6810712" y="730801"/>
                  <a:pt x="6773104" y="730801"/>
                </a:cubicBezTo>
                <a:lnTo>
                  <a:pt x="0" y="730801"/>
                </a:lnTo>
                <a:lnTo>
                  <a:pt x="0" y="320549"/>
                </a:lnTo>
                <a:lnTo>
                  <a:pt x="0" y="72778"/>
                </a:lnTo>
                <a:close/>
              </a:path>
            </a:pathLst>
          </a:custGeom>
          <a:solidFill>
            <a:srgbClr val="00A651"/>
          </a:solidFill>
          <a:ln>
            <a:noFill/>
          </a:ln>
        </p:spPr>
        <p:txBody>
          <a:bodyPr wrap="square" lIns="6984000" tIns="72000" rIns="648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or frame and insert picture using the Insert tab, Pictures</a:t>
            </a:r>
          </a:p>
        </p:txBody>
      </p:sp>
      <p:sp>
        <p:nvSpPr>
          <p:cNvPr id="14" name="Rectangle: White">
            <a:extLst>
              <a:ext uri="{FF2B5EF4-FFF2-40B4-BE49-F238E27FC236}">
                <a16:creationId xmlns:a16="http://schemas.microsoft.com/office/drawing/2014/main" id="{46E90404-0E00-3A00-2AFC-A3FD838349F5}"/>
              </a:ext>
            </a:extLst>
          </p:cNvPr>
          <p:cNvSpPr/>
          <p:nvPr userDrawn="1"/>
        </p:nvSpPr>
        <p:spPr>
          <a:xfrm>
            <a:off x="0" y="730800"/>
            <a:ext cx="7200000" cy="4752000"/>
          </a:xfrm>
          <a:prstGeom prst="roundRect">
            <a:avLst>
              <a:gd name="adj" fmla="val 14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side bar">
            <a:extLst>
              <a:ext uri="{FF2B5EF4-FFF2-40B4-BE49-F238E27FC236}">
                <a16:creationId xmlns:a16="http://schemas.microsoft.com/office/drawing/2014/main" id="{67D6D9A7-02AF-FF19-DD18-820CAFADD707}"/>
              </a:ext>
            </a:extLst>
          </p:cNvPr>
          <p:cNvSpPr/>
          <p:nvPr userDrawn="1"/>
        </p:nvSpPr>
        <p:spPr>
          <a:xfrm>
            <a:off x="0" y="730800"/>
            <a:ext cx="360000" cy="4752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063C3358-95A2-C1EB-09F7-86E9575B6F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00000" y="1274400"/>
            <a:ext cx="1097962" cy="367199"/>
          </a:xfrm>
          <a:prstGeom prst="rect">
            <a:avLst/>
          </a:prstGeom>
        </p:spPr>
      </p:pic>
      <p:pic>
        <p:nvPicPr>
          <p:cNvPr id="28" name="Logo navn">
            <a:extLst>
              <a:ext uri="{FF2B5EF4-FFF2-40B4-BE49-F238E27FC236}">
                <a16:creationId xmlns:a16="http://schemas.microsoft.com/office/drawing/2014/main" id="{EA898A19-68E1-3547-9711-290A702D91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3200" y="1405039"/>
            <a:ext cx="1081275" cy="942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AAB7B04-8384-59F9-F8A2-9CF932EE7F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2745064"/>
            <a:ext cx="5230800" cy="2160000"/>
          </a:xfrm>
          <a:prstGeom prst="round1Rect">
            <a:avLst>
              <a:gd name="adj" fmla="val 52"/>
            </a:avLst>
          </a:prstGeom>
        </p:spPr>
        <p:txBody>
          <a:bodyPr anchor="t" anchorCtr="0"/>
          <a:lstStyle>
            <a:lvl1pPr algn="l">
              <a:lnSpc>
                <a:spcPct val="87000"/>
              </a:lnSpc>
              <a:defRPr sz="4000" cap="all" baseline="0">
                <a:solidFill>
                  <a:srgbClr val="00A65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202406B-7F21-20A1-F231-037CF2C680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0000" y="2193991"/>
            <a:ext cx="5230800" cy="258881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1" cap="all">
                <a:solidFill>
                  <a:srgbClr val="808080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cap="all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date or Small descriptor of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94000"/>
            <a:ext cx="3240000" cy="4644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8400" y="1494000"/>
            <a:ext cx="3240000" cy="4644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B6626F0-B69A-2050-7E8E-DC9D4929394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412250" y="1494000"/>
            <a:ext cx="3240000" cy="4644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599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9" userDrawn="1">
          <p15:clr>
            <a:srgbClr val="A4A3A4"/>
          </p15:clr>
        </p15:guide>
        <p15:guide id="2" pos="2932" userDrawn="1">
          <p15:clr>
            <a:srgbClr val="A4A3A4"/>
          </p15:clr>
        </p15:guide>
        <p15:guide id="3" pos="4976" userDrawn="1">
          <p15:clr>
            <a:srgbClr val="A4A3A4"/>
          </p15:clr>
        </p15:guide>
        <p15:guide id="4" pos="5293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937115"/>
            <a:ext cx="5104800" cy="4200883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7450" y="1936954"/>
            <a:ext cx="5104800" cy="4200883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F9705-3199-595D-51E0-CD1C11E2D3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113" y="1503693"/>
            <a:ext cx="5105400" cy="363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3DB1CE-6B90-70E5-1336-BFA73FAA0A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6850" y="1503693"/>
            <a:ext cx="5105400" cy="363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227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3" userDrawn="1">
          <p15:clr>
            <a:srgbClr val="A4A3A4"/>
          </p15:clr>
        </p15:guide>
        <p15:guide id="2" pos="4121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FE96FDEB-4212-B755-8C8A-4D79B0CC7E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58800" y="0"/>
            <a:ext cx="11833200" cy="6138000"/>
          </a:xfrm>
          <a:solidFill>
            <a:srgbClr val="EFEFEF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F03AA8-9CE9-8A0B-E91D-D3E23FD6A2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B8495E-46F3-C472-70F4-B66A5C2330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E8C14DF-44F4-4BD0-9E8D-C23DE8FE5FBD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ECEEA10F-C5AE-B50C-C9A0-29F9B6FB34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D55948-9F7F-2890-18C7-912FCEC2EE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800" y="-1"/>
            <a:ext cx="11833200" cy="6498000"/>
          </a:xfrm>
          <a:custGeom>
            <a:avLst/>
            <a:gdLst>
              <a:gd name="connsiteX0" fmla="*/ 0 w 11833200"/>
              <a:gd name="connsiteY0" fmla="*/ 0 h 6498000"/>
              <a:gd name="connsiteX1" fmla="*/ 11833200 w 11833200"/>
              <a:gd name="connsiteY1" fmla="*/ 0 h 6498000"/>
              <a:gd name="connsiteX2" fmla="*/ 11833200 w 11833200"/>
              <a:gd name="connsiteY2" fmla="*/ 6498000 h 6498000"/>
              <a:gd name="connsiteX3" fmla="*/ 6474000 w 11833200"/>
              <a:gd name="connsiteY3" fmla="*/ 6498000 h 6498000"/>
              <a:gd name="connsiteX4" fmla="*/ 6474000 w 11833200"/>
              <a:gd name="connsiteY4" fmla="*/ 3330841 h 6498000"/>
              <a:gd name="connsiteX5" fmla="*/ 6408360 w 11833200"/>
              <a:gd name="connsiteY5" fmla="*/ 3265201 h 6498000"/>
              <a:gd name="connsiteX6" fmla="*/ 0 w 11833200"/>
              <a:gd name="connsiteY6" fmla="*/ 3265201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3200" h="6498000">
                <a:moveTo>
                  <a:pt x="0" y="0"/>
                </a:moveTo>
                <a:lnTo>
                  <a:pt x="11833200" y="0"/>
                </a:lnTo>
                <a:lnTo>
                  <a:pt x="11833200" y="6498000"/>
                </a:lnTo>
                <a:lnTo>
                  <a:pt x="6474000" y="6498000"/>
                </a:lnTo>
                <a:lnTo>
                  <a:pt x="6474000" y="3330841"/>
                </a:lnTo>
                <a:cubicBezTo>
                  <a:pt x="6474000" y="3294589"/>
                  <a:pt x="6444612" y="3265201"/>
                  <a:pt x="6408360" y="3265201"/>
                </a:cubicBezTo>
                <a:lnTo>
                  <a:pt x="0" y="3265201"/>
                </a:lnTo>
                <a:close/>
              </a:path>
            </a:pathLst>
          </a:custGeom>
          <a:solidFill>
            <a:srgbClr val="00A651"/>
          </a:solidFill>
        </p:spPr>
        <p:txBody>
          <a:bodyPr wrap="square" lIns="0" tIns="0" rIns="72000" bIns="612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or frame and insert picture using the Insert tab, Pictures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63D794-F266-6DDD-7EC8-B48B566ACE65}"/>
              </a:ext>
            </a:extLst>
          </p:cNvPr>
          <p:cNvSpPr/>
          <p:nvPr userDrawn="1"/>
        </p:nvSpPr>
        <p:spPr>
          <a:xfrm>
            <a:off x="0" y="3265200"/>
            <a:ext cx="6832800" cy="3592800"/>
          </a:xfrm>
          <a:custGeom>
            <a:avLst/>
            <a:gdLst>
              <a:gd name="connsiteX0" fmla="*/ 65640 w 6832800"/>
              <a:gd name="connsiteY0" fmla="*/ 0 h 3592800"/>
              <a:gd name="connsiteX1" fmla="*/ 6767160 w 6832800"/>
              <a:gd name="connsiteY1" fmla="*/ 0 h 3592800"/>
              <a:gd name="connsiteX2" fmla="*/ 6832800 w 6832800"/>
              <a:gd name="connsiteY2" fmla="*/ 65640 h 3592800"/>
              <a:gd name="connsiteX3" fmla="*/ 6832800 w 6832800"/>
              <a:gd name="connsiteY3" fmla="*/ 3404263 h 3592800"/>
              <a:gd name="connsiteX4" fmla="*/ 6832800 w 6832800"/>
              <a:gd name="connsiteY4" fmla="*/ 3527160 h 3592800"/>
              <a:gd name="connsiteX5" fmla="*/ 6832800 w 6832800"/>
              <a:gd name="connsiteY5" fmla="*/ 3592800 h 3592800"/>
              <a:gd name="connsiteX6" fmla="*/ 6767160 w 6832800"/>
              <a:gd name="connsiteY6" fmla="*/ 3592800 h 3592800"/>
              <a:gd name="connsiteX7" fmla="*/ 6616756 w 6832800"/>
              <a:gd name="connsiteY7" fmla="*/ 3592800 h 3592800"/>
              <a:gd name="connsiteX8" fmla="*/ 65640 w 6832800"/>
              <a:gd name="connsiteY8" fmla="*/ 3592800 h 3592800"/>
              <a:gd name="connsiteX9" fmla="*/ 0 w 6832800"/>
              <a:gd name="connsiteY9" fmla="*/ 3527160 h 3592800"/>
              <a:gd name="connsiteX10" fmla="*/ 0 w 6832800"/>
              <a:gd name="connsiteY10" fmla="*/ 65640 h 3592800"/>
              <a:gd name="connsiteX11" fmla="*/ 65640 w 6832800"/>
              <a:gd name="connsiteY11" fmla="*/ 0 h 35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2800" h="3592800">
                <a:moveTo>
                  <a:pt x="65640" y="0"/>
                </a:moveTo>
                <a:lnTo>
                  <a:pt x="6767160" y="0"/>
                </a:lnTo>
                <a:cubicBezTo>
                  <a:pt x="6803412" y="0"/>
                  <a:pt x="6832800" y="29388"/>
                  <a:pt x="6832800" y="65640"/>
                </a:cubicBezTo>
                <a:lnTo>
                  <a:pt x="6832800" y="3404263"/>
                </a:lnTo>
                <a:lnTo>
                  <a:pt x="6832800" y="3527160"/>
                </a:lnTo>
                <a:lnTo>
                  <a:pt x="6832800" y="3592800"/>
                </a:lnTo>
                <a:lnTo>
                  <a:pt x="6767160" y="3592800"/>
                </a:lnTo>
                <a:lnTo>
                  <a:pt x="6616756" y="3592800"/>
                </a:lnTo>
                <a:lnTo>
                  <a:pt x="65640" y="3592800"/>
                </a:lnTo>
                <a:cubicBezTo>
                  <a:pt x="29388" y="3592800"/>
                  <a:pt x="0" y="3563412"/>
                  <a:pt x="0" y="3527160"/>
                </a:cubicBezTo>
                <a:lnTo>
                  <a:pt x="0" y="65640"/>
                </a:lnTo>
                <a:cubicBezTo>
                  <a:pt x="0" y="29388"/>
                  <a:pt x="29388" y="0"/>
                  <a:pt x="656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15" name="side bar">
            <a:extLst>
              <a:ext uri="{FF2B5EF4-FFF2-40B4-BE49-F238E27FC236}">
                <a16:creationId xmlns:a16="http://schemas.microsoft.com/office/drawing/2014/main" id="{67D6D9A7-02AF-FF19-DD18-820CAFADD707}"/>
              </a:ext>
            </a:extLst>
          </p:cNvPr>
          <p:cNvSpPr/>
          <p:nvPr userDrawn="1"/>
        </p:nvSpPr>
        <p:spPr>
          <a:xfrm>
            <a:off x="0" y="3265200"/>
            <a:ext cx="360000" cy="3592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063C3358-95A2-C1EB-09F7-86E9575B6F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00000" y="5669275"/>
            <a:ext cx="1399368" cy="46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AAB7B04-8384-59F9-F8A2-9CF932EE7F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3928050"/>
            <a:ext cx="4852800" cy="1072575"/>
          </a:xfrm>
          <a:prstGeom prst="round1Rect">
            <a:avLst>
              <a:gd name="adj" fmla="val 52"/>
            </a:avLst>
          </a:prstGeom>
        </p:spPr>
        <p:txBody>
          <a:bodyPr anchor="t" anchorCtr="0"/>
          <a:lstStyle>
            <a:lvl1pPr algn="l">
              <a:lnSpc>
                <a:spcPct val="87000"/>
              </a:lnSpc>
              <a:defRPr sz="4000" cap="all" baseline="0">
                <a:solidFill>
                  <a:srgbClr val="00A651"/>
                </a:solidFill>
              </a:defRPr>
            </a:lvl1pPr>
          </a:lstStyle>
          <a:p>
            <a:r>
              <a:rPr lang="en-GB" dirty="0"/>
              <a:t>Click to add 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AAA23-FA81-D9D0-C503-60179A456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4724" y="5641035"/>
            <a:ext cx="2880000" cy="576000"/>
          </a:xfrm>
        </p:spPr>
        <p:txBody>
          <a:bodyPr numCol="2">
            <a:noAutofit/>
          </a:bodyPr>
          <a:lstStyle>
            <a:lvl1pPr marL="0" indent="0">
              <a:lnSpc>
                <a:spcPct val="130000"/>
              </a:lnSpc>
              <a:spcAft>
                <a:spcPts val="0"/>
              </a:spcAft>
              <a:buNone/>
              <a:defRPr lang="en-US" sz="70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30000"/>
              </a:lnSpc>
              <a:spcAft>
                <a:spcPts val="0"/>
              </a:spcAft>
              <a:buNone/>
              <a:defRPr lang="en-US" sz="70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30000"/>
              </a:lnSpc>
              <a:spcAft>
                <a:spcPts val="0"/>
              </a:spcAft>
              <a:buNone/>
              <a:defRPr lang="en-US" sz="70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en-US" sz="700" b="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da-DK" sz="7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en-US" sz="700" b="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en-US" sz="700" b="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en-US" sz="700" b="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lang="da-DK" sz="700" b="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Click to add address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6251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5509BF0-819C-CDFC-A9DB-1D8BB48E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9D909-49D5-40E7-8A46-904F42180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5FDA632-84E1-1A84-FF9A-81EE584942E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A3C99-FE3D-1624-E2C6-E243E569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03F93-A2A3-8A99-8D6D-9959F0E5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5CDE910-5B97-87FA-0C6C-76B1514B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76D5F-9F86-7AE5-AAB6-BEBBCD68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6DE90-E35F-80F4-8651-FC91AE29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898525" y="533074"/>
            <a:ext cx="1075054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0774" y="1503363"/>
            <a:ext cx="2628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their default settings</a:t>
            </a:r>
            <a:endParaRPr lang="en-GB" altLang="da-DK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35000" y="1503363"/>
            <a:ext cx="2628000" cy="36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596" cap="all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Color</a:t>
            </a:r>
            <a:br>
              <a:rPr lang="en-GB" sz="1198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Only use Theme Colors and </a:t>
            </a:r>
            <a:br>
              <a:rPr lang="en-GB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Custom Colors.</a:t>
            </a:r>
            <a:endParaRPr lang="en-GB" altLang="da-DK" sz="673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91508" y="1503363"/>
            <a:ext cx="262800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date to activate the date.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501896-43DD-469D-A55E-AA24E7801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5920" y="3246597"/>
            <a:ext cx="257143" cy="285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920" y="4851987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7402836" y="1828702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5920" y="3988372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95920" y="5737561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78980" y="2575647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70780" y="2032281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ADA4295-1DFA-4C80-B1CC-0ED62FBAAF45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95920" y="2476017"/>
            <a:ext cx="457143" cy="2571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1E92A5-F1AC-F857-F513-BA012A44F88F}"/>
              </a:ext>
            </a:extLst>
          </p:cNvPr>
          <p:cNvGrpSpPr/>
          <p:nvPr userDrawn="1"/>
        </p:nvGrpSpPr>
        <p:grpSpPr>
          <a:xfrm>
            <a:off x="6924478" y="4203759"/>
            <a:ext cx="1033139" cy="1829392"/>
            <a:chOff x="6770054" y="4168173"/>
            <a:chExt cx="1033139" cy="18293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61251B-0070-FE37-8123-4C5FF09582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b="16048"/>
            <a:stretch/>
          </p:blipFill>
          <p:spPr>
            <a:xfrm>
              <a:off x="6770054" y="4168173"/>
              <a:ext cx="1033138" cy="182939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9DBE13-0062-1B6E-5E78-F370DD1FA235}"/>
                </a:ext>
              </a:extLst>
            </p:cNvPr>
            <p:cNvSpPr/>
            <p:nvPr userDrawn="1"/>
          </p:nvSpPr>
          <p:spPr>
            <a:xfrm>
              <a:off x="6770054" y="4321753"/>
              <a:ext cx="1033139" cy="169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796" dirty="0" err="1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4BFA20-631F-901B-2B7E-358A9D9658D3}"/>
                </a:ext>
              </a:extLst>
            </p:cNvPr>
            <p:cNvGrpSpPr/>
            <p:nvPr userDrawn="1"/>
          </p:nvGrpSpPr>
          <p:grpSpPr>
            <a:xfrm>
              <a:off x="6807994" y="4538454"/>
              <a:ext cx="957258" cy="388328"/>
              <a:chOff x="6717823" y="4527681"/>
              <a:chExt cx="1187940" cy="48190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139B005-56B6-D943-87BB-E6B682279C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17823" y="4527681"/>
                <a:ext cx="1187940" cy="4819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438BD84-3857-3DB2-F5AA-69440CAEA4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722522" y="4533220"/>
                <a:ext cx="1174414" cy="4763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7087E4-65E7-E5B8-7BC6-145B67E14AC2}"/>
                </a:ext>
              </a:extLst>
            </p:cNvPr>
            <p:cNvGrpSpPr/>
            <p:nvPr userDrawn="1"/>
          </p:nvGrpSpPr>
          <p:grpSpPr>
            <a:xfrm>
              <a:off x="6808882" y="5502004"/>
              <a:ext cx="955482" cy="95157"/>
              <a:chOff x="6725068" y="5286280"/>
              <a:chExt cx="1171868" cy="11670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2B265A5-AF3E-C095-06C1-D8311AB04F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27642" y="5286280"/>
                <a:ext cx="1169294" cy="116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2180687-AF2F-3DCE-19DA-E383B7DBCD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725068" y="5286280"/>
                <a:ext cx="1171867" cy="116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545D1CF-EB95-2234-04EC-736108904E0E}"/>
                </a:ext>
              </a:extLst>
            </p:cNvPr>
            <p:cNvGrpSpPr/>
            <p:nvPr userDrawn="1"/>
          </p:nvGrpSpPr>
          <p:grpSpPr>
            <a:xfrm>
              <a:off x="6808882" y="5842780"/>
              <a:ext cx="955482" cy="95157"/>
              <a:chOff x="6725068" y="5286280"/>
              <a:chExt cx="1171868" cy="116707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F094F7F-6C24-4716-B798-C29A0B8BAED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27642" y="5286280"/>
                <a:ext cx="1169294" cy="116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6B0DD7F-D0CC-A1A4-D9EB-47B0E515EC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725068" y="5286280"/>
                <a:ext cx="1171867" cy="116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4F56D6-0A01-5FDF-956E-6D05ADCCA18A}"/>
                </a:ext>
              </a:extLst>
            </p:cNvPr>
            <p:cNvSpPr/>
            <p:nvPr userDrawn="1"/>
          </p:nvSpPr>
          <p:spPr>
            <a:xfrm>
              <a:off x="6770054" y="5123432"/>
              <a:ext cx="1033139" cy="169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796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27704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8C494EE-42DD-454F-942F-0FA4F223F66E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36F2339-6165-4A35-A522-FAB8230012F8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Background white">
            <a:extLst>
              <a:ext uri="{FF2B5EF4-FFF2-40B4-BE49-F238E27FC236}">
                <a16:creationId xmlns:a16="http://schemas.microsoft.com/office/drawing/2014/main" id="{A6F4F63B-B705-D7E0-98A7-F42B49030F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Rectangle: gray">
            <a:extLst>
              <a:ext uri="{FF2B5EF4-FFF2-40B4-BE49-F238E27FC236}">
                <a16:creationId xmlns:a16="http://schemas.microsoft.com/office/drawing/2014/main" id="{8A3FB872-29FD-86D0-BF08-2492156C1921}"/>
              </a:ext>
            </a:extLst>
          </p:cNvPr>
          <p:cNvSpPr/>
          <p:nvPr userDrawn="1"/>
        </p:nvSpPr>
        <p:spPr>
          <a:xfrm>
            <a:off x="-1" y="360000"/>
            <a:ext cx="11833200" cy="6498000"/>
          </a:xfrm>
          <a:prstGeom prst="round1Rect">
            <a:avLst>
              <a:gd name="adj" fmla="val 1010"/>
            </a:avLst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E333AE-354A-40B2-487A-D8FCD2FAB146}"/>
              </a:ext>
            </a:extLst>
          </p:cNvPr>
          <p:cNvSpPr/>
          <p:nvPr userDrawn="1"/>
        </p:nvSpPr>
        <p:spPr>
          <a:xfrm>
            <a:off x="4992000" y="2088000"/>
            <a:ext cx="7200000" cy="4770000"/>
          </a:xfrm>
          <a:custGeom>
            <a:avLst/>
            <a:gdLst>
              <a:gd name="connsiteX0" fmla="*/ 66351 w 7200000"/>
              <a:gd name="connsiteY0" fmla="*/ 0 h 4770000"/>
              <a:gd name="connsiteX1" fmla="*/ 7133649 w 7200000"/>
              <a:gd name="connsiteY1" fmla="*/ 0 h 4770000"/>
              <a:gd name="connsiteX2" fmla="*/ 7200000 w 7200000"/>
              <a:gd name="connsiteY2" fmla="*/ 66351 h 4770000"/>
              <a:gd name="connsiteX3" fmla="*/ 7200000 w 7200000"/>
              <a:gd name="connsiteY3" fmla="*/ 4703649 h 4770000"/>
              <a:gd name="connsiteX4" fmla="*/ 7133649 w 7200000"/>
              <a:gd name="connsiteY4" fmla="*/ 4770000 h 4770000"/>
              <a:gd name="connsiteX5" fmla="*/ 324835 w 7200000"/>
              <a:gd name="connsiteY5" fmla="*/ 4770000 h 4770000"/>
              <a:gd name="connsiteX6" fmla="*/ 66351 w 7200000"/>
              <a:gd name="connsiteY6" fmla="*/ 4770000 h 4770000"/>
              <a:gd name="connsiteX7" fmla="*/ 0 w 7200000"/>
              <a:gd name="connsiteY7" fmla="*/ 4770000 h 4770000"/>
              <a:gd name="connsiteX8" fmla="*/ 0 w 7200000"/>
              <a:gd name="connsiteY8" fmla="*/ 4703649 h 4770000"/>
              <a:gd name="connsiteX9" fmla="*/ 0 w 7200000"/>
              <a:gd name="connsiteY9" fmla="*/ 4587654 h 4770000"/>
              <a:gd name="connsiteX10" fmla="*/ 0 w 7200000"/>
              <a:gd name="connsiteY10" fmla="*/ 66351 h 4770000"/>
              <a:gd name="connsiteX11" fmla="*/ 66351 w 7200000"/>
              <a:gd name="connsiteY11" fmla="*/ 0 h 47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00000" h="4770000">
                <a:moveTo>
                  <a:pt x="66351" y="0"/>
                </a:moveTo>
                <a:lnTo>
                  <a:pt x="7133649" y="0"/>
                </a:lnTo>
                <a:cubicBezTo>
                  <a:pt x="7170294" y="0"/>
                  <a:pt x="7200000" y="29706"/>
                  <a:pt x="7200000" y="66351"/>
                </a:cubicBezTo>
                <a:lnTo>
                  <a:pt x="7200000" y="4703649"/>
                </a:lnTo>
                <a:cubicBezTo>
                  <a:pt x="7200000" y="4740294"/>
                  <a:pt x="7170294" y="4770000"/>
                  <a:pt x="7133649" y="4770000"/>
                </a:cubicBezTo>
                <a:lnTo>
                  <a:pt x="324835" y="4770000"/>
                </a:lnTo>
                <a:lnTo>
                  <a:pt x="66351" y="4770000"/>
                </a:lnTo>
                <a:lnTo>
                  <a:pt x="0" y="4770000"/>
                </a:lnTo>
                <a:lnTo>
                  <a:pt x="0" y="4703649"/>
                </a:lnTo>
                <a:lnTo>
                  <a:pt x="0" y="4587654"/>
                </a:lnTo>
                <a:lnTo>
                  <a:pt x="0" y="66351"/>
                </a:lnTo>
                <a:cubicBezTo>
                  <a:pt x="0" y="29706"/>
                  <a:pt x="29706" y="0"/>
                  <a:pt x="663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9" name="side bar">
            <a:extLst>
              <a:ext uri="{FF2B5EF4-FFF2-40B4-BE49-F238E27FC236}">
                <a16:creationId xmlns:a16="http://schemas.microsoft.com/office/drawing/2014/main" id="{DA295940-EA34-84DE-DD49-B31360295AEC}"/>
              </a:ext>
            </a:extLst>
          </p:cNvPr>
          <p:cNvSpPr/>
          <p:nvPr userDrawn="1"/>
        </p:nvSpPr>
        <p:spPr>
          <a:xfrm>
            <a:off x="11832000" y="2088000"/>
            <a:ext cx="360000" cy="477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2668AE5A-E635-7B3A-DD4C-08ADD5B916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533200" y="2628000"/>
            <a:ext cx="1097962" cy="367199"/>
          </a:xfrm>
          <a:prstGeom prst="rect">
            <a:avLst/>
          </a:prstGeom>
        </p:spPr>
      </p:pic>
      <p:pic>
        <p:nvPicPr>
          <p:cNvPr id="7" name="Logo navn">
            <a:extLst>
              <a:ext uri="{FF2B5EF4-FFF2-40B4-BE49-F238E27FC236}">
                <a16:creationId xmlns:a16="http://schemas.microsoft.com/office/drawing/2014/main" id="{3F9A38E7-F887-6085-D5DE-20ECF38E62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566" y="2771119"/>
            <a:ext cx="1081275" cy="94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3200" y="4121689"/>
            <a:ext cx="5230800" cy="2160000"/>
          </a:xfrm>
          <a:prstGeom prst="round1Rect">
            <a:avLst>
              <a:gd name="adj" fmla="val 52"/>
            </a:avLst>
          </a:prstGeom>
        </p:spPr>
        <p:txBody>
          <a:bodyPr anchor="t" anchorCtr="0"/>
          <a:lstStyle>
            <a:lvl1pPr algn="l">
              <a:lnSpc>
                <a:spcPct val="87000"/>
              </a:lnSpc>
              <a:defRPr sz="4000" cap="all" baseline="0">
                <a:solidFill>
                  <a:srgbClr val="00A65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3200" y="3570616"/>
            <a:ext cx="5230800" cy="258881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1" cap="all">
                <a:solidFill>
                  <a:srgbClr val="808080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cap="all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date or Small descriptor of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35AB74B-C257-4256-8BBE-73FFFC418D39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3FE49480-E853-097D-F019-3BD28F2067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CDF61A2-CE39-5019-A01C-2D38A594387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60001" y="360000"/>
            <a:ext cx="11832000" cy="6498000"/>
          </a:xfrm>
          <a:custGeom>
            <a:avLst/>
            <a:gdLst>
              <a:gd name="connsiteX0" fmla="*/ 8758799 w 11832000"/>
              <a:gd name="connsiteY0" fmla="*/ 0 h 6498000"/>
              <a:gd name="connsiteX1" fmla="*/ 11832000 w 11832000"/>
              <a:gd name="connsiteY1" fmla="*/ 0 h 6498000"/>
              <a:gd name="connsiteX2" fmla="*/ 11832000 w 11832000"/>
              <a:gd name="connsiteY2" fmla="*/ 6498000 h 6498000"/>
              <a:gd name="connsiteX3" fmla="*/ 0 w 11832000"/>
              <a:gd name="connsiteY3" fmla="*/ 6498000 h 6498000"/>
              <a:gd name="connsiteX4" fmla="*/ 0 w 11832000"/>
              <a:gd name="connsiteY4" fmla="*/ 5943600 h 6498000"/>
              <a:gd name="connsiteX5" fmla="*/ 8686434 w 11832000"/>
              <a:gd name="connsiteY5" fmla="*/ 5943600 h 6498000"/>
              <a:gd name="connsiteX6" fmla="*/ 8758799 w 11832000"/>
              <a:gd name="connsiteY6" fmla="*/ 5871235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2000" h="6498000">
                <a:moveTo>
                  <a:pt x="8758799" y="0"/>
                </a:moveTo>
                <a:lnTo>
                  <a:pt x="11832000" y="0"/>
                </a:lnTo>
                <a:lnTo>
                  <a:pt x="11832000" y="6498000"/>
                </a:lnTo>
                <a:lnTo>
                  <a:pt x="0" y="6498000"/>
                </a:lnTo>
                <a:lnTo>
                  <a:pt x="0" y="5943600"/>
                </a:lnTo>
                <a:lnTo>
                  <a:pt x="8686434" y="5943600"/>
                </a:lnTo>
                <a:cubicBezTo>
                  <a:pt x="8726400" y="5943600"/>
                  <a:pt x="8758799" y="5911201"/>
                  <a:pt x="8758799" y="587123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9000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or frame and insert picture using the Insert tab, Pictures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2B066AF-09AE-1FAE-3E8E-33D2624B797D}"/>
              </a:ext>
            </a:extLst>
          </p:cNvPr>
          <p:cNvSpPr/>
          <p:nvPr userDrawn="1"/>
        </p:nvSpPr>
        <p:spPr>
          <a:xfrm>
            <a:off x="0" y="0"/>
            <a:ext cx="9118800" cy="6303600"/>
          </a:xfrm>
          <a:custGeom>
            <a:avLst/>
            <a:gdLst>
              <a:gd name="connsiteX0" fmla="*/ 72365 w 9118800"/>
              <a:gd name="connsiteY0" fmla="*/ 0 h 6303600"/>
              <a:gd name="connsiteX1" fmla="*/ 8793965 w 9118800"/>
              <a:gd name="connsiteY1" fmla="*/ 0 h 6303600"/>
              <a:gd name="connsiteX2" fmla="*/ 9046435 w 9118800"/>
              <a:gd name="connsiteY2" fmla="*/ 0 h 6303600"/>
              <a:gd name="connsiteX3" fmla="*/ 9118800 w 9118800"/>
              <a:gd name="connsiteY3" fmla="*/ 0 h 6303600"/>
              <a:gd name="connsiteX4" fmla="*/ 9118800 w 9118800"/>
              <a:gd name="connsiteY4" fmla="*/ 72365 h 6303600"/>
              <a:gd name="connsiteX5" fmla="*/ 9118800 w 9118800"/>
              <a:gd name="connsiteY5" fmla="*/ 182346 h 6303600"/>
              <a:gd name="connsiteX6" fmla="*/ 9118800 w 9118800"/>
              <a:gd name="connsiteY6" fmla="*/ 6231235 h 6303600"/>
              <a:gd name="connsiteX7" fmla="*/ 9046435 w 9118800"/>
              <a:gd name="connsiteY7" fmla="*/ 6303600 h 6303600"/>
              <a:gd name="connsiteX8" fmla="*/ 72365 w 9118800"/>
              <a:gd name="connsiteY8" fmla="*/ 6303600 h 6303600"/>
              <a:gd name="connsiteX9" fmla="*/ 0 w 9118800"/>
              <a:gd name="connsiteY9" fmla="*/ 6231235 h 6303600"/>
              <a:gd name="connsiteX10" fmla="*/ 0 w 9118800"/>
              <a:gd name="connsiteY10" fmla="*/ 72365 h 6303600"/>
              <a:gd name="connsiteX11" fmla="*/ 72365 w 9118800"/>
              <a:gd name="connsiteY11" fmla="*/ 0 h 63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18800" h="6303600">
                <a:moveTo>
                  <a:pt x="72365" y="0"/>
                </a:moveTo>
                <a:lnTo>
                  <a:pt x="8793965" y="0"/>
                </a:lnTo>
                <a:lnTo>
                  <a:pt x="9046435" y="0"/>
                </a:lnTo>
                <a:lnTo>
                  <a:pt x="9118800" y="0"/>
                </a:lnTo>
                <a:lnTo>
                  <a:pt x="9118800" y="72365"/>
                </a:lnTo>
                <a:lnTo>
                  <a:pt x="9118800" y="182346"/>
                </a:lnTo>
                <a:lnTo>
                  <a:pt x="9118800" y="6231235"/>
                </a:lnTo>
                <a:cubicBezTo>
                  <a:pt x="9118800" y="6271201"/>
                  <a:pt x="9086401" y="6303600"/>
                  <a:pt x="9046435" y="6303600"/>
                </a:cubicBezTo>
                <a:lnTo>
                  <a:pt x="72365" y="6303600"/>
                </a:lnTo>
                <a:cubicBezTo>
                  <a:pt x="32399" y="6303600"/>
                  <a:pt x="0" y="6271201"/>
                  <a:pt x="0" y="6231235"/>
                </a:cubicBezTo>
                <a:lnTo>
                  <a:pt x="0" y="72365"/>
                </a:lnTo>
                <a:cubicBezTo>
                  <a:pt x="0" y="32399"/>
                  <a:pt x="32399" y="0"/>
                  <a:pt x="72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5" name="Side bar">
            <a:extLst>
              <a:ext uri="{FF2B5EF4-FFF2-40B4-BE49-F238E27FC236}">
                <a16:creationId xmlns:a16="http://schemas.microsoft.com/office/drawing/2014/main" id="{F603DD1E-1B65-1CEA-E1EE-B43A15101663}"/>
              </a:ext>
            </a:extLst>
          </p:cNvPr>
          <p:cNvSpPr/>
          <p:nvPr userDrawn="1"/>
        </p:nvSpPr>
        <p:spPr>
          <a:xfrm>
            <a:off x="0" y="0"/>
            <a:ext cx="360000" cy="63036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B3B4A0-C375-41A6-AA76-9E9EE3A791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00000" y="642938"/>
            <a:ext cx="6469627" cy="747602"/>
          </a:xfrm>
        </p:spPr>
        <p:txBody>
          <a:bodyPr anchor="b" anchorCtr="0"/>
          <a:lstStyle>
            <a:lvl1pPr>
              <a:lnSpc>
                <a:spcPct val="129000"/>
              </a:lnSpc>
              <a:defRPr sz="4000"/>
            </a:lvl1pPr>
          </a:lstStyle>
          <a:p>
            <a:r>
              <a:rPr lang="en-GB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31200" y="1874066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7DF9F3-AE5F-7008-4B19-6D10FAA2C51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0000" y="1946338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919B884-AEFC-2225-5D4B-80FC7B173D5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231200" y="2731785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F2A5C07-18FD-BBC1-8EB5-A5FDA2F99F5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00000" y="2804057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B690E31-9812-A82B-406D-44FAD901840A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231200" y="3589504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EB3C7-4988-4D97-7D4D-C83F1EE51426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0000" y="3661776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AA2103B-695A-ED44-F92E-56EBF7856A2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231200" y="4447223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42C5BAC-69F4-B810-59C6-4B3CFFB4362A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900000" y="4519495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4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7B081F-7F12-72FA-3188-46A0DFA9B072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31200" y="5304942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F507B1F-160D-A354-3103-8089AE6E08F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900000" y="5377214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09FA6E3-2539-6463-E696-7202AB5711F2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985535" y="1874066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DB9D672-9108-FD42-51C8-AD442274F49D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654335" y="1946338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6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2635208-250E-39C8-ADE0-5D95A750DBFF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985535" y="2731785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677AD98-8601-5D34-B35B-5C5BD726EB7A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654335" y="2804057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7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C45CDD1-E7E7-6942-A7D9-A2FFF8654565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985535" y="3589504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BB8190-452C-D8BA-FA60-5441C14B3E8F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654335" y="3661776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8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B3A870B-1918-5434-4771-689FE7ACFDB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985535" y="4447223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0038D3F-BE73-EC40-38C4-630689E5DB4C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654335" y="4519495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9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077AE31-4294-4F4D-2F9F-26096603F256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985535" y="5304942"/>
            <a:ext cx="2772000" cy="756000"/>
          </a:xfrm>
        </p:spPr>
        <p:txBody>
          <a:bodyPr/>
          <a:lstStyle>
            <a:lvl1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1pPr>
            <a:lvl2pPr marL="0" indent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none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endParaRPr lang="en-GB" noProof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E26C912-AC70-0C3C-0703-A7704B0146C7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654335" y="5377214"/>
            <a:ext cx="216271" cy="227971"/>
          </a:xfrm>
        </p:spPr>
        <p:txBody>
          <a:bodyPr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none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5EA16-8225-C954-05EB-3A8A1F2F98F3}"/>
              </a:ext>
            </a:extLst>
          </p:cNvPr>
          <p:cNvSpPr txBox="1"/>
          <p:nvPr userDrawn="1"/>
        </p:nvSpPr>
        <p:spPr>
          <a:xfrm>
            <a:off x="900000" y="-213162"/>
            <a:ext cx="10752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accent5"/>
                </a:solidFill>
              </a:rPr>
              <a:t>Note: Click on the number and insert 1, 2, 3, etc. to display the number in the Slide show. Delete the agenda points you do not need.</a:t>
            </a: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E8C14DF-44F4-4BD0-9E8D-C23DE8FE5FBD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ECEEA10F-C5AE-B50C-C9A0-29F9B6FB34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2AEC07C-092D-F487-D249-C0F9E86FD9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800" y="-1"/>
            <a:ext cx="11833200" cy="6498000"/>
          </a:xfrm>
          <a:custGeom>
            <a:avLst/>
            <a:gdLst>
              <a:gd name="connsiteX0" fmla="*/ 0 w 11833200"/>
              <a:gd name="connsiteY0" fmla="*/ 0 h 6498000"/>
              <a:gd name="connsiteX1" fmla="*/ 71933 w 11833200"/>
              <a:gd name="connsiteY1" fmla="*/ 0 h 6498000"/>
              <a:gd name="connsiteX2" fmla="*/ 622169 w 11833200"/>
              <a:gd name="connsiteY2" fmla="*/ 0 h 6498000"/>
              <a:gd name="connsiteX3" fmla="*/ 11761267 w 11833200"/>
              <a:gd name="connsiteY3" fmla="*/ 0 h 6498000"/>
              <a:gd name="connsiteX4" fmla="*/ 11761272 w 11833200"/>
              <a:gd name="connsiteY4" fmla="*/ 1 h 6498000"/>
              <a:gd name="connsiteX5" fmla="*/ 11833200 w 11833200"/>
              <a:gd name="connsiteY5" fmla="*/ 1 h 6498000"/>
              <a:gd name="connsiteX6" fmla="*/ 11833200 w 11833200"/>
              <a:gd name="connsiteY6" fmla="*/ 71933 h 6498000"/>
              <a:gd name="connsiteX7" fmla="*/ 11833200 w 11833200"/>
              <a:gd name="connsiteY7" fmla="*/ 216817 h 6498000"/>
              <a:gd name="connsiteX8" fmla="*/ 11833200 w 11833200"/>
              <a:gd name="connsiteY8" fmla="*/ 6281184 h 6498000"/>
              <a:gd name="connsiteX9" fmla="*/ 11833200 w 11833200"/>
              <a:gd name="connsiteY9" fmla="*/ 6426067 h 6498000"/>
              <a:gd name="connsiteX10" fmla="*/ 11833200 w 11833200"/>
              <a:gd name="connsiteY10" fmla="*/ 6498000 h 6498000"/>
              <a:gd name="connsiteX11" fmla="*/ 11761267 w 11833200"/>
              <a:gd name="connsiteY11" fmla="*/ 6498000 h 6498000"/>
              <a:gd name="connsiteX12" fmla="*/ 11258165 w 11833200"/>
              <a:gd name="connsiteY12" fmla="*/ 6498000 h 6498000"/>
              <a:gd name="connsiteX13" fmla="*/ 71933 w 11833200"/>
              <a:gd name="connsiteY13" fmla="*/ 6498000 h 6498000"/>
              <a:gd name="connsiteX14" fmla="*/ 0 w 11833200"/>
              <a:gd name="connsiteY14" fmla="*/ 6426067 h 6498000"/>
              <a:gd name="connsiteX15" fmla="*/ 0 w 11833200"/>
              <a:gd name="connsiteY15" fmla="*/ 3420001 h 6498000"/>
              <a:gd name="connsiteX16" fmla="*/ 6769722 w 11833200"/>
              <a:gd name="connsiteY16" fmla="*/ 3420001 h 6498000"/>
              <a:gd name="connsiteX17" fmla="*/ 6841200 w 11833200"/>
              <a:gd name="connsiteY17" fmla="*/ 3348523 h 6498000"/>
              <a:gd name="connsiteX18" fmla="*/ 6841200 w 11833200"/>
              <a:gd name="connsiteY18" fmla="*/ 182347 h 6498000"/>
              <a:gd name="connsiteX19" fmla="*/ 6841200 w 11833200"/>
              <a:gd name="connsiteY19" fmla="*/ 71479 h 6498000"/>
              <a:gd name="connsiteX20" fmla="*/ 6841200 w 11833200"/>
              <a:gd name="connsiteY20" fmla="*/ 1 h 6498000"/>
              <a:gd name="connsiteX21" fmla="*/ 6769722 w 11833200"/>
              <a:gd name="connsiteY21" fmla="*/ 1 h 6498000"/>
              <a:gd name="connsiteX22" fmla="*/ 6516365 w 11833200"/>
              <a:gd name="connsiteY22" fmla="*/ 1 h 6498000"/>
              <a:gd name="connsiteX23" fmla="*/ 0 w 11833200"/>
              <a:gd name="connsiteY23" fmla="*/ 1 h 64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33200" h="6498000">
                <a:moveTo>
                  <a:pt x="0" y="0"/>
                </a:moveTo>
                <a:lnTo>
                  <a:pt x="71933" y="0"/>
                </a:lnTo>
                <a:lnTo>
                  <a:pt x="622169" y="0"/>
                </a:lnTo>
                <a:lnTo>
                  <a:pt x="11761267" y="0"/>
                </a:lnTo>
                <a:lnTo>
                  <a:pt x="11761272" y="1"/>
                </a:lnTo>
                <a:lnTo>
                  <a:pt x="11833200" y="1"/>
                </a:lnTo>
                <a:lnTo>
                  <a:pt x="11833200" y="71933"/>
                </a:lnTo>
                <a:lnTo>
                  <a:pt x="11833200" y="216817"/>
                </a:lnTo>
                <a:lnTo>
                  <a:pt x="11833200" y="6281184"/>
                </a:lnTo>
                <a:lnTo>
                  <a:pt x="11833200" y="6426067"/>
                </a:lnTo>
                <a:lnTo>
                  <a:pt x="11833200" y="6498000"/>
                </a:lnTo>
                <a:lnTo>
                  <a:pt x="11761267" y="6498000"/>
                </a:lnTo>
                <a:lnTo>
                  <a:pt x="11258165" y="6498000"/>
                </a:lnTo>
                <a:lnTo>
                  <a:pt x="71933" y="6498000"/>
                </a:lnTo>
                <a:cubicBezTo>
                  <a:pt x="32206" y="6498000"/>
                  <a:pt x="0" y="6465794"/>
                  <a:pt x="0" y="6426067"/>
                </a:cubicBezTo>
                <a:lnTo>
                  <a:pt x="0" y="3420001"/>
                </a:lnTo>
                <a:lnTo>
                  <a:pt x="6769722" y="3420001"/>
                </a:lnTo>
                <a:cubicBezTo>
                  <a:pt x="6809198" y="3420001"/>
                  <a:pt x="6841200" y="3387999"/>
                  <a:pt x="6841200" y="3348523"/>
                </a:cubicBezTo>
                <a:lnTo>
                  <a:pt x="6841200" y="182347"/>
                </a:lnTo>
                <a:lnTo>
                  <a:pt x="6841200" y="71479"/>
                </a:lnTo>
                <a:lnTo>
                  <a:pt x="6841200" y="1"/>
                </a:lnTo>
                <a:lnTo>
                  <a:pt x="6769722" y="1"/>
                </a:lnTo>
                <a:lnTo>
                  <a:pt x="6516365" y="1"/>
                </a:lnTo>
                <a:lnTo>
                  <a:pt x="0" y="1"/>
                </a:lnTo>
                <a:close/>
              </a:path>
            </a:pathLst>
          </a:custGeom>
          <a:solidFill>
            <a:srgbClr val="00A651"/>
          </a:solidFill>
        </p:spPr>
        <p:txBody>
          <a:bodyPr wrap="square" lIns="0" tIns="75600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or frame and insert picture using the Insert tab, Pictures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63586C-70E6-529E-C9E9-7D516EDC1350}"/>
              </a:ext>
            </a:extLst>
          </p:cNvPr>
          <p:cNvSpPr/>
          <p:nvPr userDrawn="1"/>
        </p:nvSpPr>
        <p:spPr>
          <a:xfrm>
            <a:off x="0" y="0"/>
            <a:ext cx="7200000" cy="3420000"/>
          </a:xfrm>
          <a:custGeom>
            <a:avLst/>
            <a:gdLst>
              <a:gd name="connsiteX0" fmla="*/ 71478 w 7200000"/>
              <a:gd name="connsiteY0" fmla="*/ 0 h 3420000"/>
              <a:gd name="connsiteX1" fmla="*/ 6875165 w 7200000"/>
              <a:gd name="connsiteY1" fmla="*/ 0 h 3420000"/>
              <a:gd name="connsiteX2" fmla="*/ 7128522 w 7200000"/>
              <a:gd name="connsiteY2" fmla="*/ 0 h 3420000"/>
              <a:gd name="connsiteX3" fmla="*/ 7200000 w 7200000"/>
              <a:gd name="connsiteY3" fmla="*/ 0 h 3420000"/>
              <a:gd name="connsiteX4" fmla="*/ 7200000 w 7200000"/>
              <a:gd name="connsiteY4" fmla="*/ 71478 h 3420000"/>
              <a:gd name="connsiteX5" fmla="*/ 7200000 w 7200000"/>
              <a:gd name="connsiteY5" fmla="*/ 182346 h 3420000"/>
              <a:gd name="connsiteX6" fmla="*/ 7200000 w 7200000"/>
              <a:gd name="connsiteY6" fmla="*/ 3348522 h 3420000"/>
              <a:gd name="connsiteX7" fmla="*/ 7128522 w 7200000"/>
              <a:gd name="connsiteY7" fmla="*/ 3420000 h 3420000"/>
              <a:gd name="connsiteX8" fmla="*/ 71478 w 7200000"/>
              <a:gd name="connsiteY8" fmla="*/ 3420000 h 3420000"/>
              <a:gd name="connsiteX9" fmla="*/ 0 w 7200000"/>
              <a:gd name="connsiteY9" fmla="*/ 3348522 h 3420000"/>
              <a:gd name="connsiteX10" fmla="*/ 0 w 7200000"/>
              <a:gd name="connsiteY10" fmla="*/ 71478 h 3420000"/>
              <a:gd name="connsiteX11" fmla="*/ 71478 w 7200000"/>
              <a:gd name="connsiteY11" fmla="*/ 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00000" h="3420000">
                <a:moveTo>
                  <a:pt x="71478" y="0"/>
                </a:moveTo>
                <a:lnTo>
                  <a:pt x="6875165" y="0"/>
                </a:lnTo>
                <a:lnTo>
                  <a:pt x="7128522" y="0"/>
                </a:lnTo>
                <a:lnTo>
                  <a:pt x="7200000" y="0"/>
                </a:lnTo>
                <a:lnTo>
                  <a:pt x="7200000" y="71478"/>
                </a:lnTo>
                <a:lnTo>
                  <a:pt x="7200000" y="182346"/>
                </a:lnTo>
                <a:lnTo>
                  <a:pt x="7200000" y="3348522"/>
                </a:lnTo>
                <a:cubicBezTo>
                  <a:pt x="7200000" y="3387998"/>
                  <a:pt x="7167998" y="3420000"/>
                  <a:pt x="7128522" y="3420000"/>
                </a:cubicBezTo>
                <a:lnTo>
                  <a:pt x="71478" y="3420000"/>
                </a:lnTo>
                <a:cubicBezTo>
                  <a:pt x="32002" y="3420000"/>
                  <a:pt x="0" y="3387998"/>
                  <a:pt x="0" y="3348522"/>
                </a:cubicBezTo>
                <a:lnTo>
                  <a:pt x="0" y="71478"/>
                </a:lnTo>
                <a:cubicBezTo>
                  <a:pt x="0" y="32002"/>
                  <a:pt x="32002" y="0"/>
                  <a:pt x="714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15" name="side bar">
            <a:extLst>
              <a:ext uri="{FF2B5EF4-FFF2-40B4-BE49-F238E27FC236}">
                <a16:creationId xmlns:a16="http://schemas.microsoft.com/office/drawing/2014/main" id="{67D6D9A7-02AF-FF19-DD18-820CAFADD707}"/>
              </a:ext>
            </a:extLst>
          </p:cNvPr>
          <p:cNvSpPr/>
          <p:nvPr userDrawn="1"/>
        </p:nvSpPr>
        <p:spPr>
          <a:xfrm>
            <a:off x="0" y="0"/>
            <a:ext cx="360000" cy="342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AAB7B04-8384-59F9-F8A2-9CF932EE7F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297575"/>
            <a:ext cx="5184000" cy="1692000"/>
          </a:xfrm>
          <a:prstGeom prst="round1Rect">
            <a:avLst>
              <a:gd name="adj" fmla="val 52"/>
            </a:avLst>
          </a:prstGeom>
        </p:spPr>
        <p:txBody>
          <a:bodyPr anchor="t" anchorCtr="0"/>
          <a:lstStyle>
            <a:lvl1pPr algn="l">
              <a:lnSpc>
                <a:spcPct val="86000"/>
              </a:lnSpc>
              <a:defRPr sz="6000" cap="all" baseline="0">
                <a:solidFill>
                  <a:srgbClr val="00A65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202406B-7F21-20A1-F231-037CF2C680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0000" y="756027"/>
            <a:ext cx="5184000" cy="258881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1" cap="all">
                <a:solidFill>
                  <a:srgbClr val="808080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cap="all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cap="all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date or Small descriptor of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10526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AB43612A-4DEC-E04D-6FB0-5A4A8934BB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9245D-F04A-E340-573F-2C757E76B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80781"/>
            <a:ext cx="10752250" cy="423270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906743-6914-7579-EB5F-1EB77D3487A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D107ABB-64A4-864E-5E69-BBAC4DE40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BF6AE5-563A-AAC1-82C8-5212610E73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16C642-F9D9-957B-9B96-BE7EE66B183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/>
        <p:txBody>
          <a:bodyPr/>
          <a:lstStyle>
            <a:lvl4pPr>
              <a:spcBef>
                <a:spcPts val="18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to view next text style                                                                                 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93999"/>
            <a:ext cx="5104800" cy="4644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7450" y="1493838"/>
            <a:ext cx="5104800" cy="4644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3" userDrawn="1">
          <p15:clr>
            <a:srgbClr val="A4A3A4"/>
          </p15:clr>
        </p15:guide>
        <p15:guide id="2" pos="4121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E30909-865D-A878-5442-770D94049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7450" y="1494000"/>
            <a:ext cx="5104800" cy="4643437"/>
          </a:xfrm>
        </p:spPr>
        <p:txBody>
          <a:bodyPr/>
          <a:lstStyle/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730C7ED-C396-9784-0D1F-FE146EC656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0000" y="1494000"/>
            <a:ext cx="5104800" cy="4644000"/>
          </a:xfrm>
          <a:prstGeom prst="roundRect">
            <a:avLst>
              <a:gd name="adj" fmla="val 1556"/>
            </a:avLst>
          </a:prstGeom>
          <a:solidFill>
            <a:srgbClr val="EFEFEF"/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598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3" userDrawn="1">
          <p15:clr>
            <a:srgbClr val="A4A3A4"/>
          </p15:clr>
        </p15:guide>
        <p15:guide id="2" pos="4121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3D8B731-3432-CF2A-8E6F-2D488D90E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1494000"/>
            <a:ext cx="5104800" cy="4643437"/>
          </a:xfrm>
        </p:spPr>
        <p:txBody>
          <a:bodyPr/>
          <a:lstStyle/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A89EDA2-6854-C848-717B-DEF06FA34E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7200" y="1493999"/>
            <a:ext cx="5644800" cy="4644000"/>
          </a:xfrm>
          <a:custGeom>
            <a:avLst/>
            <a:gdLst>
              <a:gd name="connsiteX0" fmla="*/ 69846 w 5644800"/>
              <a:gd name="connsiteY0" fmla="*/ 0 h 4644000"/>
              <a:gd name="connsiteX1" fmla="*/ 5319965 w 5644800"/>
              <a:gd name="connsiteY1" fmla="*/ 0 h 4644000"/>
              <a:gd name="connsiteX2" fmla="*/ 5574954 w 5644800"/>
              <a:gd name="connsiteY2" fmla="*/ 0 h 4644000"/>
              <a:gd name="connsiteX3" fmla="*/ 5644800 w 5644800"/>
              <a:gd name="connsiteY3" fmla="*/ 0 h 4644000"/>
              <a:gd name="connsiteX4" fmla="*/ 5644800 w 5644800"/>
              <a:gd name="connsiteY4" fmla="*/ 69846 h 4644000"/>
              <a:gd name="connsiteX5" fmla="*/ 5644800 w 5644800"/>
              <a:gd name="connsiteY5" fmla="*/ 182346 h 4644000"/>
              <a:gd name="connsiteX6" fmla="*/ 5644800 w 5644800"/>
              <a:gd name="connsiteY6" fmla="*/ 4461654 h 4644000"/>
              <a:gd name="connsiteX7" fmla="*/ 5644800 w 5644800"/>
              <a:gd name="connsiteY7" fmla="*/ 4574154 h 4644000"/>
              <a:gd name="connsiteX8" fmla="*/ 5644800 w 5644800"/>
              <a:gd name="connsiteY8" fmla="*/ 4644000 h 4644000"/>
              <a:gd name="connsiteX9" fmla="*/ 5574954 w 5644800"/>
              <a:gd name="connsiteY9" fmla="*/ 4644000 h 4644000"/>
              <a:gd name="connsiteX10" fmla="*/ 5319965 w 5644800"/>
              <a:gd name="connsiteY10" fmla="*/ 4644000 h 4644000"/>
              <a:gd name="connsiteX11" fmla="*/ 69846 w 5644800"/>
              <a:gd name="connsiteY11" fmla="*/ 4644000 h 4644000"/>
              <a:gd name="connsiteX12" fmla="*/ 0 w 5644800"/>
              <a:gd name="connsiteY12" fmla="*/ 4574154 h 4644000"/>
              <a:gd name="connsiteX13" fmla="*/ 0 w 5644800"/>
              <a:gd name="connsiteY13" fmla="*/ 69846 h 4644000"/>
              <a:gd name="connsiteX14" fmla="*/ 69846 w 5644800"/>
              <a:gd name="connsiteY14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44800" h="4644000">
                <a:moveTo>
                  <a:pt x="69846" y="0"/>
                </a:moveTo>
                <a:lnTo>
                  <a:pt x="5319965" y="0"/>
                </a:lnTo>
                <a:lnTo>
                  <a:pt x="5574954" y="0"/>
                </a:lnTo>
                <a:lnTo>
                  <a:pt x="5644800" y="0"/>
                </a:lnTo>
                <a:lnTo>
                  <a:pt x="5644800" y="69846"/>
                </a:lnTo>
                <a:lnTo>
                  <a:pt x="5644800" y="182346"/>
                </a:lnTo>
                <a:lnTo>
                  <a:pt x="5644800" y="4461654"/>
                </a:lnTo>
                <a:lnTo>
                  <a:pt x="5644800" y="4574154"/>
                </a:lnTo>
                <a:lnTo>
                  <a:pt x="5644800" y="4644000"/>
                </a:lnTo>
                <a:lnTo>
                  <a:pt x="5574954" y="4644000"/>
                </a:lnTo>
                <a:lnTo>
                  <a:pt x="5319965" y="4644000"/>
                </a:lnTo>
                <a:lnTo>
                  <a:pt x="69846" y="4644000"/>
                </a:lnTo>
                <a:cubicBezTo>
                  <a:pt x="31271" y="4644000"/>
                  <a:pt x="0" y="4612729"/>
                  <a:pt x="0" y="4574154"/>
                </a:cubicBezTo>
                <a:lnTo>
                  <a:pt x="0" y="69846"/>
                </a:lnTo>
                <a:cubicBezTo>
                  <a:pt x="0" y="31271"/>
                  <a:pt x="31271" y="0"/>
                  <a:pt x="69846" y="0"/>
                </a:cubicBezTo>
                <a:close/>
              </a:path>
            </a:pathLst>
          </a:custGeom>
          <a:solidFill>
            <a:srgbClr val="EFEFEF"/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65032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3" userDrawn="1">
          <p15:clr>
            <a:srgbClr val="A4A3A4"/>
          </p15:clr>
        </p15:guide>
        <p15:guide id="2" pos="4121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E3E661F-4C0D-20C5-EE25-C8E288D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579437"/>
            <a:ext cx="10752250" cy="424613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7C9F567-3D0E-1ABD-A574-46A2D3D2F0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00000" y="332544"/>
            <a:ext cx="10753200" cy="24823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00A65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noProof="0" dirty="0"/>
              <a:t>Click to add subtitle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D675070-2947-526E-C689-EFFEFBBED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1494000"/>
            <a:ext cx="3240000" cy="4643437"/>
          </a:xfrm>
        </p:spPr>
        <p:txBody>
          <a:bodyPr/>
          <a:lstStyle/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A85FC3A-52DE-DDCB-322D-3E04EBCD50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8400" y="1494000"/>
            <a:ext cx="3240000" cy="4643437"/>
          </a:xfrm>
        </p:spPr>
        <p:txBody>
          <a:bodyPr/>
          <a:lstStyle/>
          <a:p>
            <a:pPr lvl="0"/>
            <a:r>
              <a:rPr lang="en-GB" noProof="0" dirty="0"/>
              <a:t>Click to add text                                           Enter &amp; TAB to view next text style            SHIFT+TAB to view previous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F20C81-FF77-2B01-56D2-6E7B25B2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91BD9-2301-914F-5BF2-53B5D6D6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BDC02A4-75E7-8551-7E08-1CAB54428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04800" y="1493999"/>
            <a:ext cx="3787200" cy="4644000"/>
          </a:xfrm>
          <a:custGeom>
            <a:avLst/>
            <a:gdLst>
              <a:gd name="connsiteX0" fmla="*/ 63360 w 3787200"/>
              <a:gd name="connsiteY0" fmla="*/ 0 h 4644000"/>
              <a:gd name="connsiteX1" fmla="*/ 3462365 w 3787200"/>
              <a:gd name="connsiteY1" fmla="*/ 0 h 4644000"/>
              <a:gd name="connsiteX2" fmla="*/ 3723840 w 3787200"/>
              <a:gd name="connsiteY2" fmla="*/ 0 h 4644000"/>
              <a:gd name="connsiteX3" fmla="*/ 3787200 w 3787200"/>
              <a:gd name="connsiteY3" fmla="*/ 0 h 4644000"/>
              <a:gd name="connsiteX4" fmla="*/ 3787200 w 3787200"/>
              <a:gd name="connsiteY4" fmla="*/ 63360 h 4644000"/>
              <a:gd name="connsiteX5" fmla="*/ 3787200 w 3787200"/>
              <a:gd name="connsiteY5" fmla="*/ 182346 h 4644000"/>
              <a:gd name="connsiteX6" fmla="*/ 3787200 w 3787200"/>
              <a:gd name="connsiteY6" fmla="*/ 4461654 h 4644000"/>
              <a:gd name="connsiteX7" fmla="*/ 3787200 w 3787200"/>
              <a:gd name="connsiteY7" fmla="*/ 4580640 h 4644000"/>
              <a:gd name="connsiteX8" fmla="*/ 3787200 w 3787200"/>
              <a:gd name="connsiteY8" fmla="*/ 4644000 h 4644000"/>
              <a:gd name="connsiteX9" fmla="*/ 3723840 w 3787200"/>
              <a:gd name="connsiteY9" fmla="*/ 4644000 h 4644000"/>
              <a:gd name="connsiteX10" fmla="*/ 3462365 w 3787200"/>
              <a:gd name="connsiteY10" fmla="*/ 4644000 h 4644000"/>
              <a:gd name="connsiteX11" fmla="*/ 63360 w 3787200"/>
              <a:gd name="connsiteY11" fmla="*/ 4644000 h 4644000"/>
              <a:gd name="connsiteX12" fmla="*/ 0 w 3787200"/>
              <a:gd name="connsiteY12" fmla="*/ 4580640 h 4644000"/>
              <a:gd name="connsiteX13" fmla="*/ 0 w 3787200"/>
              <a:gd name="connsiteY13" fmla="*/ 63360 h 4644000"/>
              <a:gd name="connsiteX14" fmla="*/ 63360 w 3787200"/>
              <a:gd name="connsiteY14" fmla="*/ 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87200" h="4644000">
                <a:moveTo>
                  <a:pt x="63360" y="0"/>
                </a:moveTo>
                <a:lnTo>
                  <a:pt x="3462365" y="0"/>
                </a:lnTo>
                <a:lnTo>
                  <a:pt x="3723840" y="0"/>
                </a:lnTo>
                <a:lnTo>
                  <a:pt x="3787200" y="0"/>
                </a:lnTo>
                <a:lnTo>
                  <a:pt x="3787200" y="63360"/>
                </a:lnTo>
                <a:lnTo>
                  <a:pt x="3787200" y="182346"/>
                </a:lnTo>
                <a:lnTo>
                  <a:pt x="3787200" y="4461654"/>
                </a:lnTo>
                <a:lnTo>
                  <a:pt x="3787200" y="4580640"/>
                </a:lnTo>
                <a:lnTo>
                  <a:pt x="3787200" y="4644000"/>
                </a:lnTo>
                <a:lnTo>
                  <a:pt x="3723840" y="4644000"/>
                </a:lnTo>
                <a:lnTo>
                  <a:pt x="3462365" y="4644000"/>
                </a:lnTo>
                <a:lnTo>
                  <a:pt x="63360" y="4644000"/>
                </a:lnTo>
                <a:cubicBezTo>
                  <a:pt x="28367" y="4644000"/>
                  <a:pt x="0" y="4615633"/>
                  <a:pt x="0" y="4580640"/>
                </a:cubicBezTo>
                <a:lnTo>
                  <a:pt x="0" y="63360"/>
                </a:lnTo>
                <a:cubicBezTo>
                  <a:pt x="0" y="28367"/>
                  <a:pt x="28367" y="0"/>
                  <a:pt x="63360" y="0"/>
                </a:cubicBezTo>
                <a:close/>
              </a:path>
            </a:pathLst>
          </a:custGeom>
          <a:solidFill>
            <a:srgbClr val="EFEFEF"/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3742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9" userDrawn="1">
          <p15:clr>
            <a:srgbClr val="A4A3A4"/>
          </p15:clr>
        </p15:guide>
        <p15:guide id="2" pos="2932" userDrawn="1">
          <p15:clr>
            <a:srgbClr val="A4A3A4"/>
          </p15:clr>
        </p15:guide>
        <p15:guide id="3" pos="4976" userDrawn="1">
          <p15:clr>
            <a:srgbClr val="A4A3A4"/>
          </p15:clr>
        </p15:guide>
        <p15:guide id="4" pos="5293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6000" y="6443874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fld id="{ADCB154C-6C81-4CC4-BDBA-3A5864E75462}" type="datetime4">
              <a:rPr lang="en-GB" smtClean="0"/>
              <a:t>09 April 2026</a:t>
            </a:fld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AC357F78-BCBB-B630-851A-4DE077D1EE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00000" y="6350400"/>
            <a:ext cx="753504" cy="251999"/>
          </a:xfrm>
          <a:prstGeom prst="rect">
            <a:avLst/>
          </a:prstGeom>
        </p:spPr>
      </p:pic>
      <p:sp>
        <p:nvSpPr>
          <p:cNvPr id="15" name="Side bar">
            <a:extLst>
              <a:ext uri="{FF2B5EF4-FFF2-40B4-BE49-F238E27FC236}">
                <a16:creationId xmlns:a16="http://schemas.microsoft.com/office/drawing/2014/main" id="{5B979152-7526-9CF2-1E98-7B59891CD6C9}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579437"/>
            <a:ext cx="10752250" cy="4246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493999"/>
            <a:ext cx="10752250" cy="46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Level 1 (Enter &amp; TAB to view next text style, SHIFT+TAB to view previous text style)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8753" y="6443874"/>
            <a:ext cx="408359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553" y="6443874"/>
            <a:ext cx="3355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37" r:id="rId3"/>
    <p:sldLayoutId id="2147483795" r:id="rId4"/>
    <p:sldLayoutId id="2147483732" r:id="rId5"/>
    <p:sldLayoutId id="2147483755" r:id="rId6"/>
    <p:sldLayoutId id="2147483797" r:id="rId7"/>
    <p:sldLayoutId id="2147483796" r:id="rId8"/>
    <p:sldLayoutId id="2147483798" r:id="rId9"/>
    <p:sldLayoutId id="2147483799" r:id="rId10"/>
    <p:sldLayoutId id="2147483800" r:id="rId11"/>
    <p:sldLayoutId id="2147483739" r:id="rId12"/>
    <p:sldLayoutId id="2147483801" r:id="rId13"/>
    <p:sldLayoutId id="2147483743" r:id="rId14"/>
    <p:sldLayoutId id="2147483744" r:id="rId15"/>
    <p:sldLayoutId id="2147483775" r:id="rId16"/>
    <p:sldLayoutId id="2147483751" r:id="rId17"/>
  </p:sldLayoutIdLst>
  <p:hf hdr="0" dt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2400" b="1" kern="1200">
          <a:solidFill>
            <a:srgbClr val="00A65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8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tabLst/>
        <a:defRPr sz="2400" b="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13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3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​"/>
        <a:defRPr sz="1200" b="1" kern="1200" baseline="0">
          <a:solidFill>
            <a:schemeClr val="accent5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3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​"/>
        <a:defRPr sz="12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6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6600" b="1" kern="1200" baseline="0">
          <a:solidFill>
            <a:srgbClr val="00A65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6" userDrawn="1">
          <p15:clr>
            <a:srgbClr val="F26B43"/>
          </p15:clr>
        </p15:guide>
        <p15:guide id="2" pos="7340" userDrawn="1">
          <p15:clr>
            <a:srgbClr val="F26B43"/>
          </p15:clr>
        </p15:guide>
        <p15:guide id="3" orient="horz" pos="209" userDrawn="1">
          <p15:clr>
            <a:srgbClr val="F26B43"/>
          </p15:clr>
        </p15:guide>
        <p15:guide id="4" orient="horz" pos="365" userDrawn="1">
          <p15:clr>
            <a:srgbClr val="F26B43"/>
          </p15:clr>
        </p15:guide>
        <p15:guide id="5" orient="horz" pos="632" userDrawn="1">
          <p15:clr>
            <a:srgbClr val="F26B43"/>
          </p15:clr>
        </p15:guide>
        <p15:guide id="6" orient="horz" pos="941" userDrawn="1">
          <p15:clr>
            <a:srgbClr val="F26B43"/>
          </p15:clr>
        </p15:guide>
        <p15:guide id="7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lose up of grass&#10;&#10;Description automatically generated with medium confidence">
            <a:extLst>
              <a:ext uri="{FF2B5EF4-FFF2-40B4-BE49-F238E27FC236}">
                <a16:creationId xmlns:a16="http://schemas.microsoft.com/office/drawing/2014/main" id="{6D3DC61A-4102-4F34-B4A1-8128149945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8817"/>
          <a:stretch>
            <a:fillRect/>
          </a:stretch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987E59-BA35-4A86-AD7D-47A3D6CB9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A742726-07F7-CE9D-35F0-EC36D05F2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15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>
            <a:extLst>
              <a:ext uri="{FF2B5EF4-FFF2-40B4-BE49-F238E27FC236}">
                <a16:creationId xmlns:a16="http://schemas.microsoft.com/office/drawing/2014/main" id="{EC2ADA14-91F1-39D2-75A2-760D550B9B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B8A77D11-78A8-DF0F-FF6A-C8F0283240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Placeholder 5" descr="Close up of grass&#10;&#10;Description automatically generated with medium confidence">
            <a:extLst>
              <a:ext uri="{FF2B5EF4-FFF2-40B4-BE49-F238E27FC236}">
                <a16:creationId xmlns:a16="http://schemas.microsoft.com/office/drawing/2014/main" id="{7DB7857B-D39B-49C2-A46B-C607CCA9771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8812"/>
          <a:stretch>
            <a:fillRect/>
          </a:stretch>
        </p:blipFill>
        <p:spPr/>
      </p:pic>
      <p:sp>
        <p:nvSpPr>
          <p:cNvPr id="55" name="Title 54">
            <a:extLst>
              <a:ext uri="{FF2B5EF4-FFF2-40B4-BE49-F238E27FC236}">
                <a16:creationId xmlns:a16="http://schemas.microsoft.com/office/drawing/2014/main" id="{8291294B-887E-06BA-10D7-D9EEB5DC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30ADB7D9-B539-D638-5638-9F90CCE77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24BF7DA4-E57C-ECED-3B06-C4267B5326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0F288077-40D1-697D-6B86-8E01C59D0C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3896EE7D-437F-5E98-FC58-09BCA030F3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95CEE646-FF82-42A3-9148-8C710C7076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D1C9188-ACC2-6428-8C15-70FC164FAB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062775BB-8584-762C-C63A-7B82EBFF20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B10A40B-B32E-D8A7-19E3-560E88C735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A294D2FD-F8F7-9115-28E7-33466C98F0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04B4A5D2-A518-9E26-6A4F-D9721AFEB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B07A561C-9B5F-570C-2619-19A03A4008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170C1EA4-A2C1-F157-8983-DC09A55B5E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FB200CC-7196-A69D-1BD5-11E20CB9363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DA8A2819-C965-11DB-1099-126E3F571B9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7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C5ED89A-8519-0C71-F11B-BAE824F1B2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EB4D464D-F666-C413-7724-81329CA4EDE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0D1991C9-5BAA-2B0C-DC9E-6EAB3191791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C1BB63E1-EC4A-D366-EAA9-A40D9D05E46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29538042-538B-9B70-4513-05F42183907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7E408-EDC2-AF7D-E233-EDCCD739ED0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5646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5AC8-34C1-A9C5-D92C-4FA99438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FC93C-654B-8C2E-A540-14BB7599C0A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7F71F-81B6-76BF-573C-9D5022AFDC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39C67-B765-B59A-15BF-06324E6592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DF542-2950-A687-D4FD-E2D2078589E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3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A0F76D-27C3-50D6-C750-F7B18AC4F2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809AE-E20A-1A94-AD63-DEDF6C25C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Placeholder 4" descr="Close up of grass&#10;&#10;Description automatically generated with medium confidence">
            <a:extLst>
              <a:ext uri="{FF2B5EF4-FFF2-40B4-BE49-F238E27FC236}">
                <a16:creationId xmlns:a16="http://schemas.microsoft.com/office/drawing/2014/main" id="{836B44F8-82F7-41A5-8DA1-B84E915E82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8817"/>
          <a:stretch>
            <a:fillRect/>
          </a:stretch>
        </p:blipFill>
        <p:spPr/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1EDA4615-BABC-9048-CA4F-E54312772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B5A71A-F8A8-9A8D-7DF8-2A6206532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DLF USA Inc.</a:t>
            </a:r>
          </a:p>
          <a:p>
            <a:r>
              <a:rPr lang="en-US" dirty="0"/>
              <a:t>1 Greenfield Road</a:t>
            </a:r>
          </a:p>
          <a:p>
            <a:r>
              <a:rPr lang="en-US" dirty="0"/>
              <a:t>Lindsay, ON K9V 4S3</a:t>
            </a:r>
          </a:p>
          <a:p>
            <a:r>
              <a:rPr lang="en-US"/>
              <a:t>Canada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ca.dlf.com </a:t>
            </a:r>
          </a:p>
          <a:p>
            <a:r>
              <a:rPr lang="en-GB" dirty="0"/>
              <a:t>e-mail: dlfinfo@dlf.com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8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70067-5EE1-4C22-B2BF-44CE1FD21F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F833E-5B6C-454F-B0EA-47B13978F2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353749"/>
      </p:ext>
    </p:extLst>
  </p:cSld>
  <p:clrMapOvr>
    <a:masterClrMapping/>
  </p:clrMapOvr>
</p:sld>
</file>

<file path=ppt/theme/theme1.xml><?xml version="1.0" encoding="utf-8"?>
<a:theme xmlns:a="http://schemas.openxmlformats.org/drawingml/2006/main" name="DLF">
  <a:themeElements>
    <a:clrScheme name="DLF 2022">
      <a:dk1>
        <a:sysClr val="windowText" lastClr="000000"/>
      </a:dk1>
      <a:lt1>
        <a:sysClr val="window" lastClr="FFFFFF"/>
      </a:lt1>
      <a:dk2>
        <a:srgbClr val="80D2A8"/>
      </a:dk2>
      <a:lt2>
        <a:srgbClr val="CCEDDC"/>
      </a:lt2>
      <a:accent1>
        <a:srgbClr val="00A651"/>
      </a:accent1>
      <a:accent2>
        <a:srgbClr val="145E29"/>
      </a:accent2>
      <a:accent3>
        <a:srgbClr val="1948CC"/>
      </a:accent3>
      <a:accent4>
        <a:srgbClr val="ABE1FA"/>
      </a:accent4>
      <a:accent5>
        <a:srgbClr val="4D4D4D"/>
      </a:accent5>
      <a:accent6>
        <a:srgbClr val="808080"/>
      </a:accent6>
      <a:hlink>
        <a:srgbClr val="1948CC"/>
      </a:hlink>
      <a:folHlink>
        <a:srgbClr val="808080"/>
      </a:folHlink>
    </a:clrScheme>
    <a:fontScheme name="DLF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accent5"/>
            </a:solidFill>
          </a:defRPr>
        </a:defPPr>
      </a:lstStyle>
    </a:txDef>
  </a:objectDefaults>
  <a:extraClrSchemeLst/>
  <a:custClrLst>
    <a:custClr name="DLF green">
      <a:srgbClr val="00A651"/>
    </a:custClr>
    <a:custClr name="Dark green">
      <a:srgbClr val="145E29"/>
    </a:custClr>
    <a:custClr name="Dark Blue">
      <a:srgbClr val="1948CC"/>
    </a:custClr>
    <a:custClr name="Blue">
      <a:srgbClr val="ABE1FA"/>
    </a:custClr>
    <a:custClr name="Light grey">
      <a:srgbClr val="EFEFEF"/>
    </a:custClr>
    <a:custClr name="Dark grey">
      <a:srgbClr val="4D4D4D"/>
    </a:custClr>
    <a:custClr name="Grey">
      <a:srgbClr val="808080"/>
    </a:custClr>
    <a:custClr name="Green">
      <a:srgbClr val="80D2A8"/>
    </a:custClr>
    <a:custClr name="Light blue">
      <a:srgbClr val="EAF8FE"/>
    </a:custClr>
    <a:custClr name="Light green">
      <a:srgbClr val="CCEDDC"/>
    </a:custClr>
  </a:custClrLst>
  <a:extLst>
    <a:ext uri="{05A4C25C-085E-4340-85A3-A5531E510DB2}">
      <thm15:themeFamily xmlns:thm15="http://schemas.microsoft.com/office/thememl/2012/main" name="Presentation1" id="{15F84E88-3849-4530-B9BB-142A2AA05387}" vid="{65149171-5253-449D-9178-4FB51E0CC56B}"/>
    </a:ext>
  </a:extLst>
</a:theme>
</file>

<file path=ppt/theme/theme2.xml><?xml version="1.0" encoding="utf-8"?>
<a:theme xmlns:a="http://schemas.openxmlformats.org/drawingml/2006/main" name="Office-tema">
  <a:themeElements>
    <a:clrScheme name="DLF 2022">
      <a:dk1>
        <a:sysClr val="windowText" lastClr="000000"/>
      </a:dk1>
      <a:lt1>
        <a:sysClr val="window" lastClr="FFFFFF"/>
      </a:lt1>
      <a:dk2>
        <a:srgbClr val="80D2A8"/>
      </a:dk2>
      <a:lt2>
        <a:srgbClr val="CCEDDC"/>
      </a:lt2>
      <a:accent1>
        <a:srgbClr val="00A651"/>
      </a:accent1>
      <a:accent2>
        <a:srgbClr val="145E29"/>
      </a:accent2>
      <a:accent3>
        <a:srgbClr val="1948CC"/>
      </a:accent3>
      <a:accent4>
        <a:srgbClr val="ABE1FA"/>
      </a:accent4>
      <a:accent5>
        <a:srgbClr val="4D4D4D"/>
      </a:accent5>
      <a:accent6>
        <a:srgbClr val="808080"/>
      </a:accent6>
      <a:hlink>
        <a:srgbClr val="1948CC"/>
      </a:hlink>
      <a:folHlink>
        <a:srgbClr val="808080"/>
      </a:folHlink>
    </a:clrScheme>
    <a:fontScheme name="DLF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LF green">
      <a:srgbClr val="00A651"/>
    </a:custClr>
    <a:custClr name="Dark green">
      <a:srgbClr val="145E29"/>
    </a:custClr>
    <a:custClr name="Dark Blue">
      <a:srgbClr val="1948CC"/>
    </a:custClr>
    <a:custClr name="Blue">
      <a:srgbClr val="ABE1FA"/>
    </a:custClr>
    <a:custClr name="Light grey">
      <a:srgbClr val="EFEFEF"/>
    </a:custClr>
    <a:custClr name="Dark grey">
      <a:srgbClr val="4D4D4D"/>
    </a:custClr>
    <a:custClr name="Grey">
      <a:srgbClr val="808080"/>
    </a:custClr>
    <a:custClr name="Green">
      <a:srgbClr val="80D2A8"/>
    </a:custClr>
    <a:custClr name="Light blue">
      <a:srgbClr val="EAF8FE"/>
    </a:custClr>
    <a:custClr name="Light green">
      <a:srgbClr val="CCED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LF 2022">
      <a:dk1>
        <a:sysClr val="windowText" lastClr="000000"/>
      </a:dk1>
      <a:lt1>
        <a:sysClr val="window" lastClr="FFFFFF"/>
      </a:lt1>
      <a:dk2>
        <a:srgbClr val="80D2A8"/>
      </a:dk2>
      <a:lt2>
        <a:srgbClr val="CCEDDC"/>
      </a:lt2>
      <a:accent1>
        <a:srgbClr val="00A651"/>
      </a:accent1>
      <a:accent2>
        <a:srgbClr val="145E29"/>
      </a:accent2>
      <a:accent3>
        <a:srgbClr val="1948CC"/>
      </a:accent3>
      <a:accent4>
        <a:srgbClr val="ABE1FA"/>
      </a:accent4>
      <a:accent5>
        <a:srgbClr val="4D4D4D"/>
      </a:accent5>
      <a:accent6>
        <a:srgbClr val="808080"/>
      </a:accent6>
      <a:hlink>
        <a:srgbClr val="1948CC"/>
      </a:hlink>
      <a:folHlink>
        <a:srgbClr val="808080"/>
      </a:folHlink>
    </a:clrScheme>
    <a:fontScheme name="DLF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LF green">
      <a:srgbClr val="00A651"/>
    </a:custClr>
    <a:custClr name="Dark green">
      <a:srgbClr val="145E29"/>
    </a:custClr>
    <a:custClr name="Dark Blue">
      <a:srgbClr val="1948CC"/>
    </a:custClr>
    <a:custClr name="Blue">
      <a:srgbClr val="ABE1FA"/>
    </a:custClr>
    <a:custClr name="Light grey">
      <a:srgbClr val="EFEFEF"/>
    </a:custClr>
    <a:custClr name="Dark grey">
      <a:srgbClr val="4D4D4D"/>
    </a:custClr>
    <a:custClr name="Grey">
      <a:srgbClr val="808080"/>
    </a:custClr>
    <a:custClr name="Green">
      <a:srgbClr val="80D2A8"/>
    </a:custClr>
    <a:custClr name="Light blue">
      <a:srgbClr val="EAF8FE"/>
    </a:custClr>
    <a:custClr name="Light green">
      <a:srgbClr val="CCED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a8c0a0-ff11-423a-8c84-de5c6d920be1" xsi:nil="true"/>
    <SharedWithUsers xmlns="cea8c0a0-ff11-423a-8c84-de5c6d920be1">
      <UserInfo>
        <DisplayName>Dennis Callaghan</DisplayName>
        <AccountId>115</AccountId>
        <AccountType/>
      </UserInfo>
    </SharedWithUsers>
    <lcf76f155ced4ddcb4097134ff3c332f xmlns="57956bbe-9806-493c-bd2f-76f55f5da7f0">
      <Terms xmlns="http://schemas.microsoft.com/office/infopath/2007/PartnerControls"/>
    </lcf76f155ced4ddcb4097134ff3c332f>
    <Contains xmlns="57956bbe-9806-493c-bd2f-76f55f5da7f0" xsi:nil="true"/>
    <Final xmlns="57956bbe-9806-493c-bd2f-76f55f5da7f0">false</Final>
    <DOCTYPE xmlns="57956bbe-9806-493c-bd2f-76f55f5da7f0" xsi:nil="true"/>
    <DIMENSIONS xmlns="57956bbe-9806-493c-bd2f-76f55f5da7f0" xsi:nil="true"/>
    <BRAND xmlns="57956bbe-9806-493c-bd2f-76f55f5da7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93487F420F144AA948859C84484F5" ma:contentTypeVersion="28" ma:contentTypeDescription="Create a new document." ma:contentTypeScope="" ma:versionID="c259c4ee02532d9ba6f3e997a9de1208">
  <xsd:schema xmlns:xsd="http://www.w3.org/2001/XMLSchema" xmlns:xs="http://www.w3.org/2001/XMLSchema" xmlns:p="http://schemas.microsoft.com/office/2006/metadata/properties" xmlns:ns2="57956bbe-9806-493c-bd2f-76f55f5da7f0" xmlns:ns3="cea8c0a0-ff11-423a-8c84-de5c6d920be1" targetNamespace="http://schemas.microsoft.com/office/2006/metadata/properties" ma:root="true" ma:fieldsID="4aa82332fc5242468c82b61addc08252" ns2:_="" ns3:_="">
    <xsd:import namespace="57956bbe-9806-493c-bd2f-76f55f5da7f0"/>
    <xsd:import namespace="cea8c0a0-ff11-423a-8c84-de5c6d920be1"/>
    <xsd:element name="properties">
      <xsd:complexType>
        <xsd:sequence>
          <xsd:element name="documentManagement">
            <xsd:complexType>
              <xsd:all>
                <xsd:element ref="ns2:Contain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Final" minOccurs="0"/>
                <xsd:element ref="ns2:MediaServiceObjectDetectorVersions" minOccurs="0"/>
                <xsd:element ref="ns2:BRAND" minOccurs="0"/>
                <xsd:element ref="ns2:DOCTYPE" minOccurs="0"/>
                <xsd:element ref="ns2:DIMEN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56bbe-9806-493c-bd2f-76f55f5da7f0" elementFormDefault="qualified">
    <xsd:import namespace="http://schemas.microsoft.com/office/2006/documentManagement/types"/>
    <xsd:import namespace="http://schemas.microsoft.com/office/infopath/2007/PartnerControls"/>
    <xsd:element name="Contains" ma:index="8" nillable="true" ma:displayName="Contains" ma:description="Describes what the folder in the column contains" ma:format="Dropdown" ma:internalName="Contains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dd1330a-89b7-43e2-818d-2a8de8bec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nal" ma:index="24" nillable="true" ma:displayName="Final" ma:default="0" ma:format="Dropdown" ma:internalName="Final">
      <xsd:simpleType>
        <xsd:restriction base="dms:Boolea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BRAND" ma:index="26" nillable="true" ma:displayName="BRAND" ma:format="Dropdown" ma:internalName="BRAND">
      <xsd:simpleType>
        <xsd:restriction base="dms:Choice">
          <xsd:enumeration value="DLF"/>
          <xsd:enumeration value="SRO"/>
          <xsd:enumeration value="LAX"/>
          <xsd:enumeration value="XSEED"/>
          <xsd:enumeration value="Other"/>
          <xsd:enumeration value="ALFX"/>
        </xsd:restriction>
      </xsd:simpleType>
    </xsd:element>
    <xsd:element name="DOCTYPE" ma:index="27" nillable="true" ma:displayName="DOCTYPE" ma:format="Dropdown" ma:internalName="DOCTYPE">
      <xsd:simpleType>
        <xsd:restriction base="dms:Choice">
          <xsd:enumeration value="GUIDE"/>
          <xsd:enumeration value="TECH_SHEET"/>
          <xsd:enumeration value="AD"/>
          <xsd:enumeration value="FLYER"/>
          <xsd:enumeration value="BROCHURE"/>
          <xsd:enumeration value="POSTER"/>
          <xsd:enumeration value="OTHER"/>
        </xsd:restriction>
      </xsd:simpleType>
    </xsd:element>
    <xsd:element name="DIMENSIONS" ma:index="28" nillable="true" ma:displayName="DIMENSIONS" ma:format="Dropdown" ma:internalName="DIMENSIONS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8c0a0-ff11-423a-8c84-de5c6d920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52cc938-3dfa-4efc-9c2f-651d330701ba}" ma:internalName="TaxCatchAll" ma:showField="CatchAllData" ma:web="cea8c0a0-ff11-423a-8c84-de5c6d920b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71483F-41DF-49B0-82DC-EFFAA24E31C8}">
  <ds:schemaRefs>
    <ds:schemaRef ds:uri="http://purl.org/dc/dcmitype/"/>
    <ds:schemaRef ds:uri="http://www.w3.org/XML/1998/namespace"/>
    <ds:schemaRef ds:uri="http://schemas.microsoft.com/office/infopath/2007/PartnerControls"/>
    <ds:schemaRef ds:uri="cea8c0a0-ff11-423a-8c84-de5c6d920be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7956bbe-9806-493c-bd2f-76f55f5da7f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784006E-C328-4A69-942A-3AB122C727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9656B2-3B0B-4FB1-9290-AFE7E88C8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56bbe-9806-493c-bd2f-76f55f5da7f0"/>
    <ds:schemaRef ds:uri="cea8c0a0-ff11-423a-8c84-de5c6d920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bf3608-0e89-4abc-8300-7732b518d174}" enabled="1" method="Standard" siteId="{e83e6ad5-f284-400f-8030-3fe5e3ad15c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DLF_2022 (1)</Template>
  <TotalTime>0</TotalTime>
  <Words>44</Words>
  <Application>Microsoft Office PowerPoint</Application>
  <PresentationFormat>Widescreen</PresentationFormat>
  <Paragraphs>26</Paragraphs>
  <Slides>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DLF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Klatte</dc:creator>
  <cp:lastModifiedBy>Jacob Klatte</cp:lastModifiedBy>
  <cp:revision>2</cp:revision>
  <dcterms:created xsi:type="dcterms:W3CDTF">2026-04-09T17:57:14Z</dcterms:created>
  <dcterms:modified xsi:type="dcterms:W3CDTF">2026-04-09T18:03:16Z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ContentTypeId">
    <vt:lpwstr>0x01010077393487F420F144AA948859C84484F5</vt:lpwstr>
  </property>
  <property fmtid="{D5CDD505-2E9C-101B-9397-08002B2CF9AE}" pid="4" name="MediaServiceImageTags">
    <vt:lpwstr/>
  </property>
</Properties>
</file>